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34C49A-8A0D-4229-8088-A92B4CD40578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1EF61-FD7C-48F0-A9AA-66E1FF198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34C49A-8A0D-4229-8088-A92B4CD40578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1EF61-FD7C-48F0-A9AA-66E1FF198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34C49A-8A0D-4229-8088-A92B4CD40578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1EF61-FD7C-48F0-A9AA-66E1FF198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34C49A-8A0D-4229-8088-A92B4CD40578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1EF61-FD7C-48F0-A9AA-66E1FF198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34C49A-8A0D-4229-8088-A92B4CD40578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1EF61-FD7C-48F0-A9AA-66E1FF198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34C49A-8A0D-4229-8088-A92B4CD40578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1EF61-FD7C-48F0-A9AA-66E1FF198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34C49A-8A0D-4229-8088-A92B4CD40578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1EF61-FD7C-48F0-A9AA-66E1FF198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34C49A-8A0D-4229-8088-A92B4CD40578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1EF61-FD7C-48F0-A9AA-66E1FF198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34C49A-8A0D-4229-8088-A92B4CD40578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1EF61-FD7C-48F0-A9AA-66E1FF198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34C49A-8A0D-4229-8088-A92B4CD40578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1EF61-FD7C-48F0-A9AA-66E1FF198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34C49A-8A0D-4229-8088-A92B4CD40578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1EF61-FD7C-48F0-A9AA-66E1FF198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7134C49A-8A0D-4229-8088-A92B4CD40578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DE1EF61-FD7C-48F0-A9AA-66E1FF198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Понятие о сложноподчиненном предложении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(Урок русского языка в 9 классе)</a:t>
            </a:r>
          </a:p>
          <a:p>
            <a:r>
              <a:rPr lang="ru-RU" sz="2000" dirty="0" smtClean="0"/>
              <a:t>                                Водопьянова А.Б.,</a:t>
            </a:r>
          </a:p>
          <a:p>
            <a:r>
              <a:rPr lang="ru-RU" sz="2000" dirty="0" smtClean="0"/>
              <a:t>                                             учитель русского языка и</a:t>
            </a:r>
          </a:p>
          <a:p>
            <a:r>
              <a:rPr lang="ru-RU" sz="2000" dirty="0" smtClean="0"/>
              <a:t>                                   литературы  МОАУ «СОШ №2»</a:t>
            </a:r>
          </a:p>
          <a:p>
            <a:r>
              <a:rPr lang="ru-RU" sz="2000" dirty="0" smtClean="0"/>
              <a:t>                                        г .Ясный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Многие лингвисты, журналисты утверждают, что современный язык становится вульгарным, теряет свою самобытность</a:t>
            </a:r>
            <a:r>
              <a:rPr lang="ru-RU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лингвисты-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вульгарный-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самобытный-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Исследователи</a:t>
            </a:r>
          </a:p>
          <a:p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(Исследователь, исследовать – подвергнуть научному изучению)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i="1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Идут от практики к теории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Теоретики</a:t>
            </a:r>
          </a:p>
          <a:p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(Теоретик – человек, занимающийся вопросами теории)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i="1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Идут от теории к практике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Чем </a:t>
            </a: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отличается СПП от других СП?</a:t>
            </a:r>
          </a:p>
          <a:p>
            <a:pPr lvl="0"/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называются части СПП? О чем сообщает придаточное предложение?</a:t>
            </a:r>
          </a:p>
          <a:p>
            <a:pPr lvl="0"/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установить смысловую связь между частями СПП?</a:t>
            </a:r>
          </a:p>
          <a:p>
            <a:pPr lvl="0"/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Какие подчинительные союзы вы знаете?</a:t>
            </a:r>
          </a:p>
          <a:p>
            <a:pPr lvl="0"/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Чем отличаются ССП от СПП?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Какое место может занимать придаточное по отношению к главному?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</a:t>
            </a:r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 словом обидным  нельзя торопиться, чтоб завтра  себя самого не стыдиться.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Когда прекрасная мысль дурно выражена, она теряет свою </a:t>
            </a:r>
            <a:r>
              <a:rPr lang="ru-RU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цену.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</a:t>
            </a:r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Нужное слово, если оно вовремя сказано, всегда дорогу к сердцу найдёт.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rgbClr val="FF0000"/>
                </a:solidFill>
              </a:rPr>
              <a:t>Проанализируйте и сопоставьте предложения:</a:t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ru-RU" sz="28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Александр Куприн писал, </a:t>
            </a:r>
            <a:r>
              <a:rPr lang="ru-RU" sz="28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</a:t>
            </a:r>
            <a:r>
              <a:rPr lang="ru-RU" sz="28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язык – это история народа.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Возьми книгу, </a:t>
            </a:r>
            <a:r>
              <a:rPr lang="ru-RU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которая</a:t>
            </a: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лежит на полке.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Все говорили о значении книги в жизни человека, </a:t>
            </a:r>
            <a:r>
              <a:rPr lang="ru-RU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когда</a:t>
            </a: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я зашел в комнату</a:t>
            </a:r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lvl="0"/>
            <a:endParaRPr lang="ru-RU" sz="2800" dirty="0" smtClean="0"/>
          </a:p>
          <a:p>
            <a:pPr lvl="0"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28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Русский язык так богат и гибок, что нам нечего брать у тех, кто беднее нас.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Составьте СПП предложения, используя подходящие по </a:t>
            </a:r>
            <a:r>
              <a:rPr lang="ru-RU" sz="18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смысмыслу</a:t>
            </a:r>
            <a:r>
              <a:rPr lang="ru-RU" sz="1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подчинительные     союзы.</a:t>
            </a:r>
            <a:r>
              <a:rPr lang="ru-RU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Совсем не обязательно употреблять жаргонные слова…</a:t>
            </a:r>
          </a:p>
          <a:p>
            <a:pPr>
              <a:buNone/>
            </a:pP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Современный русский язык не утратит свою самобытность…</a:t>
            </a:r>
          </a:p>
          <a:p>
            <a:pPr>
              <a:buNone/>
            </a:pP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Нужно читать много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книг…</a:t>
            </a:r>
            <a:endParaRPr lang="ru-RU" sz="24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русском есть множество красивых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слов…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Они учат нас правильно строить фразы, употреблять красивые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слова…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Следить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 своей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речью…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sz="4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4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Мы </a:t>
            </a:r>
            <a:r>
              <a:rPr lang="ru-RU" sz="4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будем помнить каждый миг, </a:t>
            </a:r>
          </a:p>
          <a:p>
            <a:pPr>
              <a:buNone/>
            </a:pPr>
            <a:r>
              <a:rPr lang="ru-RU" sz="4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Наш лучший друг – родной </a:t>
            </a:r>
            <a:r>
              <a:rPr lang="ru-RU" sz="4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язык!</a:t>
            </a:r>
            <a:endParaRPr lang="ru-RU" sz="4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Uchebniki</Template>
  <TotalTime>31</TotalTime>
  <Words>247</Words>
  <Application>Microsoft Office PowerPoint</Application>
  <PresentationFormat>Экран (4:3)</PresentationFormat>
  <Paragraphs>48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Diseño predeterminado</vt:lpstr>
      <vt:lpstr>Понятие о сложноподчиненном предложении</vt:lpstr>
      <vt:lpstr>Слайд 2</vt:lpstr>
      <vt:lpstr>Слайд 3</vt:lpstr>
      <vt:lpstr>Слайд 4</vt:lpstr>
      <vt:lpstr> Какое место может занимать придаточное по отношению к главному?</vt:lpstr>
      <vt:lpstr>Проанализируйте и сопоставьте предложения: </vt:lpstr>
      <vt:lpstr>Составьте СПП предложения, используя подходящие по смысмыслу         подчинительные     союзы. 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о сложноподчиненном предложении</dc:title>
  <dc:creator>Водопьянова</dc:creator>
  <cp:lastModifiedBy>Водопьянова</cp:lastModifiedBy>
  <cp:revision>6</cp:revision>
  <dcterms:created xsi:type="dcterms:W3CDTF">2016-09-17T13:08:43Z</dcterms:created>
  <dcterms:modified xsi:type="dcterms:W3CDTF">2016-09-17T13:49:16Z</dcterms:modified>
</cp:coreProperties>
</file>